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98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643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103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9926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621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589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72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26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19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62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92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66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100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16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22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04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18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85BA77C-2C67-4561-867E-864E79382252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067C3-2005-4D2A-A0BD-86E22BE81E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304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6496-BEAC-47F5-92B6-F2F1399FE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748835" cy="3329581"/>
          </a:xfrm>
        </p:spPr>
        <p:txBody>
          <a:bodyPr/>
          <a:lstStyle/>
          <a:p>
            <a:r>
              <a:rPr lang="uk-UA" sz="4400" dirty="0"/>
              <a:t>Презентація до курсової роботи </a:t>
            </a:r>
            <a:br>
              <a:rPr lang="uk-UA" sz="4400" dirty="0"/>
            </a:br>
            <a:r>
              <a:rPr lang="uk-UA" sz="4400" dirty="0"/>
              <a:t>на тему </a:t>
            </a:r>
            <a:br>
              <a:rPr lang="uk-UA" sz="4400" dirty="0"/>
            </a:br>
            <a:r>
              <a:rPr lang="uk-UA" sz="4400" dirty="0"/>
              <a:t>«Визначення жанру комп’ютерної гри за її ознаками»</a:t>
            </a:r>
            <a:endParaRPr lang="ru-R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A0422-03A9-484A-B63F-194671F42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/>
              <a:t>Підготував студент 344 групи</a:t>
            </a:r>
          </a:p>
          <a:p>
            <a:r>
              <a:rPr lang="uk-UA" dirty="0" err="1"/>
              <a:t>Скібінський</a:t>
            </a:r>
            <a:r>
              <a:rPr lang="uk-UA" dirty="0"/>
              <a:t> Денис Русланович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799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F7F21-7780-4747-9C68-B329C7BB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Опис</a:t>
            </a:r>
            <a:r>
              <a:rPr lang="ru-RU" dirty="0"/>
              <a:t> </a:t>
            </a:r>
            <a:r>
              <a:rPr lang="ru-RU" dirty="0" err="1"/>
              <a:t>функц</a:t>
            </a:r>
            <a:r>
              <a:rPr lang="uk-UA" dirty="0" err="1"/>
              <a:t>іональних</a:t>
            </a:r>
            <a:r>
              <a:rPr lang="uk-UA" dirty="0"/>
              <a:t> вимог додатку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9C18C-279A-441B-9DD9-2255CCC74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Веб-додаток зі зручним інтерфейсом</a:t>
            </a:r>
          </a:p>
          <a:p>
            <a:r>
              <a:rPr lang="uk-UA" dirty="0"/>
              <a:t>Можливість переглядати, додавати, видаляти та редагувати основні ознаки та жанри </a:t>
            </a:r>
            <a:r>
              <a:rPr lang="uk-UA" dirty="0" err="1"/>
              <a:t>відеоігр</a:t>
            </a:r>
            <a:r>
              <a:rPr lang="uk-UA" dirty="0"/>
              <a:t> (вхідні та вихідні дані </a:t>
            </a:r>
            <a:r>
              <a:rPr lang="uk-UA" dirty="0" err="1"/>
              <a:t>нейромережі</a:t>
            </a:r>
            <a:r>
              <a:rPr lang="uk-UA" dirty="0"/>
              <a:t>)</a:t>
            </a:r>
          </a:p>
          <a:p>
            <a:r>
              <a:rPr lang="uk-UA" dirty="0"/>
              <a:t>Можливість створювати тренувальні набори даних та навчати на них </a:t>
            </a:r>
            <a:r>
              <a:rPr lang="uk-UA" dirty="0" err="1"/>
              <a:t>нейромережу</a:t>
            </a:r>
            <a:endParaRPr lang="uk-UA" dirty="0"/>
          </a:p>
          <a:p>
            <a:r>
              <a:rPr lang="uk-UA" dirty="0"/>
              <a:t>Можливість використовувати навчену мережу для вгадування жанру комп’ютерної гри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432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AAE7-EC6A-4788-80F7-D8A99816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створеного програмного продукту</a:t>
            </a:r>
            <a:endParaRPr lang="ru-RU" dirty="0"/>
          </a:p>
        </p:txBody>
      </p:sp>
      <p:pic>
        <p:nvPicPr>
          <p:cNvPr id="5122" name="Picture 2" descr="Нейрон, персептрон, кошка: фундаментальные отличия нейросетей. Часть 1 | by  Maryna Hlaiboroda | Hey Machine Learning">
            <a:extLst>
              <a:ext uri="{FF2B5EF4-FFF2-40B4-BE49-F238E27FC236}">
                <a16:creationId xmlns:a16="http://schemas.microsoft.com/office/drawing/2014/main" id="{37F1CBFA-BDD8-4848-9CB3-0B62422F0F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97" y="2052638"/>
            <a:ext cx="872818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39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1CEF-01C7-4D97-B3AE-E19381E8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Структура проекту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5E466-9187-4A9F-A4A4-DD3C6C817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Controllers</a:t>
            </a:r>
          </a:p>
          <a:p>
            <a:r>
              <a:rPr lang="en-US" dirty="0"/>
              <a:t>Models</a:t>
            </a:r>
          </a:p>
          <a:p>
            <a:r>
              <a:rPr lang="en-US" dirty="0" err="1"/>
              <a:t>NeuronNetwork</a:t>
            </a:r>
            <a:endParaRPr lang="en-US" dirty="0"/>
          </a:p>
          <a:p>
            <a:r>
              <a:rPr lang="en-US" dirty="0"/>
              <a:t>Views</a:t>
            </a:r>
            <a:endParaRPr lang="ru-RU" dirty="0"/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3438D24C-0C71-4A43-A58A-574DC6FAE01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87553" y="2052918"/>
            <a:ext cx="3162300" cy="28670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2941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5D7C-F463-4E65-B78B-F36230F7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Редагування</a:t>
            </a:r>
            <a:r>
              <a:rPr lang="ru-RU" dirty="0"/>
              <a:t> в</a:t>
            </a:r>
            <a:r>
              <a:rPr lang="uk-UA" dirty="0" err="1"/>
              <a:t>хідних</a:t>
            </a:r>
            <a:r>
              <a:rPr lang="uk-UA" dirty="0"/>
              <a:t> та вихідних наборів даних </a:t>
            </a:r>
            <a:r>
              <a:rPr lang="uk-UA" dirty="0" err="1"/>
              <a:t>нейромережі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265596-F5DE-4837-B577-5C5AC835DF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422" y="2100529"/>
            <a:ext cx="3420762" cy="265694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34ECF-8DDD-4477-AD88-50D5D26355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55334" y="2100529"/>
            <a:ext cx="4191000" cy="28670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6C5B9-49A9-4506-99C4-971ABB4458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93184" y="2880774"/>
            <a:ext cx="3988480" cy="30141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43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882C-C5B1-411E-BDDC-D25AB807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Робота з тренувальними вибірками даних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EA1738-B2C4-4D4C-8A2F-845671B036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52638"/>
            <a:ext cx="5706511" cy="3796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F7380-A108-4921-B42F-15125879B4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71272" y="2052638"/>
            <a:ext cx="2819580" cy="43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36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D3AF-A1D2-42AE-B5BE-69343D8F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Навчання та перевірка роботи </a:t>
            </a:r>
            <a:r>
              <a:rPr lang="uk-UA" dirty="0" err="1"/>
              <a:t>нейромережі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CB124-0658-4449-B654-EF350E5B983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760" y="2691351"/>
            <a:ext cx="2190750" cy="1647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82763-A728-48FC-B099-097E1926E8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54096" y="2186485"/>
            <a:ext cx="2772582" cy="3972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E7ED71-E7DF-43B8-82BD-33981B06F94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98314" y="2344117"/>
            <a:ext cx="27336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5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B365-67D7-41E5-ABC5-FF8E905E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156" y="2493034"/>
            <a:ext cx="10870344" cy="2904314"/>
          </a:xfrm>
        </p:spPr>
        <p:txBody>
          <a:bodyPr/>
          <a:lstStyle/>
          <a:p>
            <a:r>
              <a:rPr lang="uk-UA" sz="6600" dirty="0"/>
              <a:t>Дякую за увагу!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89173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3E14F-1BFB-42F9-B6EE-75225E6D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Вступ</a:t>
            </a:r>
            <a:endParaRPr lang="ru-RU" dirty="0"/>
          </a:p>
        </p:txBody>
      </p:sp>
      <p:pic>
        <p:nvPicPr>
          <p:cNvPr id="1032" name="Picture 8" descr="Российские ученые улучшили метод глубокого обучения нейросетей - РИА  Новости, 03.03.2020">
            <a:extLst>
              <a:ext uri="{FF2B5EF4-FFF2-40B4-BE49-F238E27FC236}">
                <a16:creationId xmlns:a16="http://schemas.microsoft.com/office/drawing/2014/main" id="{D3EAA2A8-0FA8-4567-AC1A-CC890270CD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22" y="2052638"/>
            <a:ext cx="745913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80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C8FD-C8A8-4B21-9E20-B81B512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План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6831-9C5D-4CFB-95A7-08EE5F26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3200" dirty="0"/>
              <a:t>Теоретичні відомості про нейронні мережі</a:t>
            </a:r>
          </a:p>
          <a:p>
            <a:r>
              <a:rPr lang="uk-UA" sz="3200" dirty="0"/>
              <a:t>Опис предметної області та використаних технологій</a:t>
            </a:r>
          </a:p>
          <a:p>
            <a:r>
              <a:rPr lang="uk-UA" sz="3200" dirty="0"/>
              <a:t>Опис створеного програмного продукту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896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9B43-4474-459C-B04D-624F220E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Теоретичні відомості про нейронні мережі</a:t>
            </a:r>
            <a:endParaRPr lang="ru-RU" dirty="0"/>
          </a:p>
        </p:txBody>
      </p:sp>
      <p:pic>
        <p:nvPicPr>
          <p:cNvPr id="2052" name="Picture 4" descr="Нейросеть - 42 фото">
            <a:extLst>
              <a:ext uri="{FF2B5EF4-FFF2-40B4-BE49-F238E27FC236}">
                <a16:creationId xmlns:a16="http://schemas.microsoft.com/office/drawing/2014/main" id="{47ECE406-08E5-44F1-B5B6-FF3BF3E401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22" y="2052638"/>
            <a:ext cx="745913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66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4272-3145-4B04-9DAD-65ED9D8A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Схема нейронної мережі</a:t>
            </a:r>
            <a:endParaRPr lang="ru-RU" dirty="0"/>
          </a:p>
        </p:txBody>
      </p:sp>
      <p:pic>
        <p:nvPicPr>
          <p:cNvPr id="4098" name="Picture 2" descr="Штучна нейронна мережа - Wikiwand">
            <a:extLst>
              <a:ext uri="{FF2B5EF4-FFF2-40B4-BE49-F238E27FC236}">
                <a16:creationId xmlns:a16="http://schemas.microsoft.com/office/drawing/2014/main" id="{1082C304-CB2D-4758-831A-F0D5F425DE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2" y="2052638"/>
            <a:ext cx="3506207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DB540-8B59-487A-AE32-C245EF934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744" y="2052638"/>
            <a:ext cx="5944870" cy="42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2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E4CD-E4EB-485C-A7A4-160510EF6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Активаційні функції</a:t>
            </a:r>
            <a:endParaRPr lang="ru-RU" dirty="0"/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A4B516A1-2687-46E6-B5AB-AB7812E54AE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36758" y="1853248"/>
            <a:ext cx="2865434" cy="2865434"/>
          </a:xfrm>
          <a:prstGeom prst="rect">
            <a:avLst/>
          </a:prstGeom>
          <a:ln/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id="{2CE62781-3A1E-44EB-A9DD-DC51BE9EEE7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27072" y="1853248"/>
            <a:ext cx="2865434" cy="2865434"/>
          </a:xfrm>
          <a:prstGeom prst="rect">
            <a:avLst/>
          </a:prstGeom>
          <a:ln/>
        </p:spPr>
      </p:pic>
      <p:pic>
        <p:nvPicPr>
          <p:cNvPr id="6" name="image12.png">
            <a:extLst>
              <a:ext uri="{FF2B5EF4-FFF2-40B4-BE49-F238E27FC236}">
                <a16:creationId xmlns:a16="http://schemas.microsoft.com/office/drawing/2014/main" id="{D6A3D7C6-1891-42DC-B238-AA5FD7858C5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117387" y="1853251"/>
            <a:ext cx="2865431" cy="286543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8953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7E5CE-B975-41D8-8F95-6142DDA8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Градієнтний спуск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4DC770-DFB7-49E9-A417-8592709871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7" y="1703116"/>
            <a:ext cx="3165895" cy="327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C2F708-AF6C-4903-BD56-5F21906A03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3577" y="1703115"/>
            <a:ext cx="4367841" cy="32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F950-8096-4BFD-8BBB-27B9E032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Опис предметної області та використаних технологій</a:t>
            </a:r>
            <a:endParaRPr lang="ru-RU" dirty="0"/>
          </a:p>
        </p:txBody>
      </p:sp>
      <p:pic>
        <p:nvPicPr>
          <p:cNvPr id="3076" name="Picture 4" descr="Использование технологии ASP.NET MVC для разработки корпоративных веб  приложений, CRM, ERP систем PNN">
            <a:extLst>
              <a:ext uri="{FF2B5EF4-FFF2-40B4-BE49-F238E27FC236}">
                <a16:creationId xmlns:a16="http://schemas.microsoft.com/office/drawing/2014/main" id="{DA44EB3F-129F-4C83-B317-35D383B3FC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778" y="1002912"/>
            <a:ext cx="419576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88B897C-E7FF-486F-A66C-3CE5D7FC7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4" y="4863719"/>
            <a:ext cx="4452597" cy="74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03E5384-53C6-4D73-A76A-D86979DB8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11" y="4211397"/>
            <a:ext cx="2437721" cy="197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ow to install the MS SQL Server step by step with screenshots  illustrations -2">
            <a:extLst>
              <a:ext uri="{FF2B5EF4-FFF2-40B4-BE49-F238E27FC236}">
                <a16:creationId xmlns:a16="http://schemas.microsoft.com/office/drawing/2014/main" id="{A32EA049-672A-42B7-9522-43180B8A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049" y="4359842"/>
            <a:ext cx="1917448" cy="185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054754A4-6F26-4C2D-9B67-36F9E37CC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52" y="2414947"/>
            <a:ext cx="1380032" cy="155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3473C1C1-25B0-465B-BE27-C9D47CF34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041" y="2193269"/>
            <a:ext cx="1815049" cy="18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Для чего нужен EntityFramework? Обзор EntityFramework Core | .Net Review |  Яндекс Дзен">
            <a:extLst>
              <a:ext uri="{FF2B5EF4-FFF2-40B4-BE49-F238E27FC236}">
                <a16:creationId xmlns:a16="http://schemas.microsoft.com/office/drawing/2014/main" id="{1004275C-CC31-4ADC-AABB-5D39F59EA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540" y="2319843"/>
            <a:ext cx="2857822" cy="174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94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3F7B-9920-4E55-BBBF-0EAF3764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Опис</a:t>
            </a:r>
            <a:r>
              <a:rPr lang="ru-RU" dirty="0"/>
              <a:t> </a:t>
            </a:r>
            <a:r>
              <a:rPr lang="ru-RU" dirty="0" err="1"/>
              <a:t>бази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47773C-81EC-4AA0-9544-09E4A293F06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911" y="2052638"/>
            <a:ext cx="5289089" cy="419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AE4F2-6C48-4912-BF1A-F5BAEF44CE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98847" y="2052638"/>
            <a:ext cx="340467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54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</TotalTime>
  <Words>143</Words>
  <Application>Microsoft Office PowerPoint</Application>
  <PresentationFormat>Widescreen</PresentationFormat>
  <Paragraphs>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Презентація до курсової роботи  на тему  «Визначення жанру комп’ютерної гри за її ознаками»</vt:lpstr>
      <vt:lpstr>Вступ</vt:lpstr>
      <vt:lpstr>План</vt:lpstr>
      <vt:lpstr>Теоретичні відомості про нейронні мережі</vt:lpstr>
      <vt:lpstr>Схема нейронної мережі</vt:lpstr>
      <vt:lpstr>Активаційні функції</vt:lpstr>
      <vt:lpstr>Градієнтний спуск</vt:lpstr>
      <vt:lpstr>Опис предметної області та використаних технологій</vt:lpstr>
      <vt:lpstr>Опис бази даних</vt:lpstr>
      <vt:lpstr>Опис функціональних вимог додатку</vt:lpstr>
      <vt:lpstr>Опис створеного програмного продукту</vt:lpstr>
      <vt:lpstr>Структура проекту</vt:lpstr>
      <vt:lpstr>Редагування вхідних та вихідних наборів даних нейромережі</vt:lpstr>
      <vt:lpstr>Робота з тренувальними вибірками даних</vt:lpstr>
      <vt:lpstr>Навчання та перевірка роботи нейромережі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до курсової роботи  на тему  «Визначення жанру комп’ютерної гри за її ознаками»</dc:title>
  <dc:creator>Денис Скибинский</dc:creator>
  <cp:lastModifiedBy>Денис Скибинский</cp:lastModifiedBy>
  <cp:revision>5</cp:revision>
  <dcterms:created xsi:type="dcterms:W3CDTF">2021-05-25T00:57:30Z</dcterms:created>
  <dcterms:modified xsi:type="dcterms:W3CDTF">2021-05-25T01:40:35Z</dcterms:modified>
</cp:coreProperties>
</file>